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76998"/>
  </p:normalViewPr>
  <p:slideViewPr>
    <p:cSldViewPr snapToGrid="0" snapToObjects="1">
      <p:cViewPr varScale="1">
        <p:scale>
          <a:sx n="65" d="100"/>
          <a:sy n="65" d="100"/>
        </p:scale>
        <p:origin x="14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B03AC-4D24-604F-8C38-07993980E46E}" type="datetimeFigureOut">
              <a:rPr lang="en-US" smtClean="0"/>
              <a:t>8/25/19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D090B-B6EC-D742-8EE0-EAF293E2D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Gather &amp; Opening Prayer</a:t>
            </a:r>
          </a:p>
          <a:p>
            <a:endParaRPr lang="en-US" dirty="0"/>
          </a:p>
          <a:p>
            <a:r>
              <a:rPr lang="en-US" dirty="0"/>
              <a:t>You know our necessities before we ask. Proper 11 (July 21st)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Catechism: BCP 845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4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Hear or Listen (Shema);</a:t>
            </a:r>
          </a:p>
          <a:p>
            <a:r>
              <a:rPr lang="en-US" dirty="0"/>
              <a:t>Do</a:t>
            </a:r>
          </a:p>
          <a:p>
            <a:endParaRPr lang="en-US" dirty="0"/>
          </a:p>
          <a:p>
            <a:r>
              <a:rPr lang="en-US" dirty="0"/>
              <a:t>(OBEY)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63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Eucharist is hearing and Responding to God (Shema)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8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5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Handout worksheet. Some time to read and then discuss in tables.</a:t>
            </a:r>
          </a:p>
          <a:p>
            <a:endParaRPr lang="en-US" dirty="0"/>
          </a:p>
          <a:p>
            <a:r>
              <a:rPr lang="en-US" dirty="0"/>
              <a:t>Daily Commitment,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0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090B-B6EC-D742-8EE0-EAF293E2D9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2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BA8F-5ED7-1649-96F0-EC42EC6C6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1E0-1B50-E64B-B634-2EFF4ED36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240DE-95E6-4943-8DBB-838FD4F9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4987-AF22-AA43-958C-6A371E66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6F685-9400-3249-925D-ABF4B78B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8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DEA4-4AD9-4043-BEBC-3DEDE14F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C460A-4731-D245-BAEB-2D888FAEA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4015A-8436-554F-9335-6552C5A0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911C-5E41-6142-B6FC-CFC930B5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FF865-09FD-7644-9402-7C83D810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4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B4A478-9A54-5541-B22E-786DBE4F6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7B568-9453-E849-989D-2567A486C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AB614-26CA-EF47-8399-A19A6014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64D1-EE7F-5242-B6EB-A6AC418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BFE92-9D6F-9445-A7B4-97FD7C37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1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99AD-2C19-8A42-9663-EBA9CD33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8AC71-4C0F-1547-8C49-012CE490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F7C33-4FED-D048-9487-64723211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4EB7F-E17A-D446-8EC5-E3B3F8F4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8648-CB1B-D140-83FE-50CCF12D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0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0C15-6006-AF4A-B04F-1BCB6FA3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F2114-D887-EF44-9934-CB7E57CC0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6A0A-98D1-D248-81EB-A0F63D6E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B24B4-CA0A-B348-90EA-9BA061B8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A351F-BD69-8640-B0EC-FEABD00A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DD1C-AB9C-C34A-855E-4C44C9D5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6BF0-343D-6344-A11D-5AB5BFC57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44260-BFB1-1848-AB46-12748FBC7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6115E-27EF-E642-8A80-6E2F332B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0F244-C848-9043-BAF6-0C2CDD69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0E2B9-FA54-A94C-AF5D-FF1F3813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7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F28F-4DF2-D447-A671-84F625EF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FA88F-A298-044C-9557-DB6F704F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ADE3-AEF8-4B42-932B-70CB475A0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CC14E-FB96-A149-8DF5-A2AFED1CC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0CC98-4A2D-0748-95EC-D0B4B6B0B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A80A7-0895-E142-B847-21F3289E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DAFFD-70A0-B642-9B9F-7F3ED337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14165-78B8-F747-A7F7-698930D8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CD3A-37E0-0C47-A0B3-3A73D2A5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96F6B-D141-B54F-8010-A5E5A828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F1EDD-F434-1747-AEC8-B4F29A2D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F159D-9153-CD4C-A37C-516EFB0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6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D68A9-35C4-2343-B2F1-3D2AA5BF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13DD8-6F98-A748-BCD9-EBD4F369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5AEB0-801C-1E46-BBAB-220173E9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4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C210-0DF3-6847-8220-BB210AFA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7134-C985-9847-A6D5-AFEED513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B8D96-4B9C-2440-88FF-038BA62B2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DF3A-71B7-2E49-9533-921BF50B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E97ED-C187-F047-B1A2-A1B21340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5D70C-84A0-FE43-AFB9-1314DECE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D660-4963-1D4D-8633-2DD58333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D900C-60C7-B14E-8E2A-5D8870C09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D447F-E274-4F40-A608-D462FF91F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78F1A-3B57-1849-8A45-B35DAA50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94A4B-AFC4-9E40-A6D9-50FD4D4A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F8A67-2CCD-4448-80E1-C0B12D6C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9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t="-20000" b="-8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AC252-0C4E-5B4C-8221-B58CCC3D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5F8C5-4D4E-1B4C-8EA6-EDFBDD6D2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CDF12-CF17-EB4C-A855-C29F1C8DC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C30A7-E52D-924D-951B-262C2948F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33ADC-9B4B-C74D-B0BC-09ADB17EA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9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KQLOuIKaR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ay-as-you-go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79A804-B7BF-4D46-A572-0E5D4ABF95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Way of Love</a:t>
            </a:r>
            <a:br>
              <a:rPr lang="en-US" b="1" dirty="0"/>
            </a:br>
            <a:r>
              <a:rPr lang="en-US" b="1" dirty="0"/>
              <a:t>in Conversation with the Catechism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566D691-A9DA-BB41-BB90-2D0BAD98F9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 Paul’s Adult Education, Fall 2019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27F7BCC9-137A-EE4F-B6A1-F286F38F4B13}"/>
              </a:ext>
            </a:extLst>
          </p:cNvPr>
          <p:cNvSpPr txBox="1">
            <a:spLocks/>
          </p:cNvSpPr>
          <p:nvPr/>
        </p:nvSpPr>
        <p:spPr>
          <a:xfrm>
            <a:off x="1524000" y="4156075"/>
            <a:ext cx="9144000" cy="11017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PRAY</a:t>
            </a:r>
          </a:p>
        </p:txBody>
      </p:sp>
    </p:spTree>
    <p:extLst>
      <p:ext uri="{BB962C8B-B14F-4D97-AF65-F5344CB8AC3E}">
        <p14:creationId xmlns:p14="http://schemas.microsoft.com/office/powerpoint/2010/main" val="73113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35707C1-0698-8142-BFE4-FFECE890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Remember our Context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5C0D10A-55B7-334E-AD04-D685BE250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Way of Love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117735-9F0E-774C-94EE-46B64030CC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Presiding Bishop Michael Curry</a:t>
            </a:r>
          </a:p>
          <a:p>
            <a:r>
              <a:rPr lang="en-US" dirty="0"/>
              <a:t>“Seven words that point to practices that can train up the spirit to follow in the way of Jesus and to look something like Jesus.”</a:t>
            </a:r>
          </a:p>
          <a:p>
            <a:r>
              <a:rPr lang="en-US" dirty="0"/>
              <a:t>Invitation to a seven-part Rule of Life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877BBC5-E63B-1E4B-A793-839A34593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Catechism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706576F-A572-234F-9403-D5EFCA92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Questions and answers about the faith of the Episcopal Church.</a:t>
            </a:r>
          </a:p>
          <a:p>
            <a:r>
              <a:rPr lang="en-US" dirty="0"/>
              <a:t>Divided into sections around doctrinal themes.</a:t>
            </a:r>
          </a:p>
          <a:p>
            <a:r>
              <a:rPr lang="en-US" dirty="0"/>
              <a:t>Implicitly or explicitly the foundation of most Confirmation/Reception formation</a:t>
            </a:r>
          </a:p>
        </p:txBody>
      </p:sp>
    </p:spTree>
    <p:extLst>
      <p:ext uri="{BB962C8B-B14F-4D97-AF65-F5344CB8AC3E}">
        <p14:creationId xmlns:p14="http://schemas.microsoft.com/office/powerpoint/2010/main" val="73585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7F617B-5E33-2346-A63E-35DCF2DB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4237107" cy="2852737"/>
          </a:xfrm>
        </p:spPr>
        <p:txBody>
          <a:bodyPr/>
          <a:lstStyle/>
          <a:p>
            <a:r>
              <a:rPr lang="en-US" dirty="0"/>
              <a:t>Pray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7ACE2A-042E-9144-98BF-2A078BA971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Dwell intentionally with God each day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7569AB7F-A083-C340-8634-390F95923F14}"/>
              </a:ext>
            </a:extLst>
          </p:cNvPr>
          <p:cNvSpPr txBox="1">
            <a:spLocks/>
          </p:cNvSpPr>
          <p:nvPr/>
        </p:nvSpPr>
        <p:spPr>
          <a:xfrm>
            <a:off x="3478696" y="1736726"/>
            <a:ext cx="7868755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Prayer and Worship</a:t>
            </a:r>
          </a:p>
          <a:p>
            <a:pPr algn="r"/>
            <a:r>
              <a:rPr lang="en-US" dirty="0"/>
              <a:t>The Holy Eucharist</a:t>
            </a:r>
          </a:p>
        </p:txBody>
      </p:sp>
    </p:spTree>
    <p:extLst>
      <p:ext uri="{BB962C8B-B14F-4D97-AF65-F5344CB8AC3E}">
        <p14:creationId xmlns:p14="http://schemas.microsoft.com/office/powerpoint/2010/main" val="121401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6CC63-71CC-824E-9F16-C88ADF15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and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323D-D390-034D-8610-125C1C6C8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“What is prayer?</a:t>
            </a:r>
            <a:br>
              <a:rPr lang="en-US" dirty="0"/>
            </a:br>
            <a:r>
              <a:rPr lang="en-US" dirty="0"/>
              <a:t>Prayer is responding to God, by thought and by deeds, with or without words.”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Prayer and Worship</a:t>
            </a:r>
            <a:r>
              <a:rPr lang="en-US" dirty="0"/>
              <a:t>, BCP 856</a:t>
            </a:r>
          </a:p>
          <a:p>
            <a:endParaRPr lang="en-US" dirty="0"/>
          </a:p>
          <a:p>
            <a:r>
              <a:rPr lang="en-US" dirty="0"/>
              <a:t>The Bible Project: </a:t>
            </a:r>
            <a:r>
              <a:rPr lang="en-US" dirty="0">
                <a:hlinkClick r:id="rId3"/>
              </a:rPr>
              <a:t>Shema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F7C8-6C81-2449-801F-3E51B523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Holy Eucharist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445E-D962-214B-A23F-FE4F1C6F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“What is the Holy Eucharist?</a:t>
            </a:r>
            <a:br>
              <a:rPr lang="en-US" dirty="0"/>
            </a:br>
            <a:r>
              <a:rPr lang="en-US" dirty="0"/>
              <a:t>The Holy Eucharist is the sacrament commanded by Christ for the continual remembrance of his life, death, and resurrection, until his coming again.”</a:t>
            </a:r>
          </a:p>
          <a:p>
            <a:endParaRPr lang="en-US" dirty="0"/>
          </a:p>
          <a:p>
            <a:r>
              <a:rPr lang="en-US" dirty="0"/>
              <a:t>Read </a:t>
            </a:r>
            <a:r>
              <a:rPr lang="en-US" i="1" dirty="0"/>
              <a:t>The Holy Eucharist</a:t>
            </a:r>
            <a:r>
              <a:rPr lang="en-US" dirty="0"/>
              <a:t>, BCP 859</a:t>
            </a:r>
          </a:p>
          <a:p>
            <a:endParaRPr lang="en-US" dirty="0"/>
          </a:p>
          <a:p>
            <a:r>
              <a:rPr lang="en-US" dirty="0"/>
              <a:t>Holy Eucharist is the main form of corporate worship. Listening and Doing</a:t>
            </a:r>
          </a:p>
          <a:p>
            <a:r>
              <a:rPr lang="en-US" dirty="0"/>
              <a:t>Six Eucharistic Prayers: 1, 2, A, B, C, D</a:t>
            </a:r>
          </a:p>
        </p:txBody>
      </p:sp>
    </p:spTree>
    <p:extLst>
      <p:ext uri="{BB962C8B-B14F-4D97-AF65-F5344CB8AC3E}">
        <p14:creationId xmlns:p14="http://schemas.microsoft.com/office/powerpoint/2010/main" val="306824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5838F-BB87-2146-9263-E0EA7E470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88149" cy="1325563"/>
          </a:xfrm>
        </p:spPr>
        <p:txBody>
          <a:bodyPr/>
          <a:lstStyle/>
          <a:p>
            <a:r>
              <a:rPr lang="en-US" dirty="0"/>
              <a:t>Tools for developing a habit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B7BAF-7101-B842-8226-2046B7FFE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Book of Common Prayer</a:t>
            </a:r>
          </a:p>
          <a:p>
            <a:pPr lvl="1"/>
            <a:r>
              <a:rPr lang="en-US" sz="4000" dirty="0"/>
              <a:t>Daily Office</a:t>
            </a:r>
          </a:p>
          <a:p>
            <a:pPr lvl="2"/>
            <a:r>
              <a:rPr lang="en-US" sz="3200" dirty="0"/>
              <a:t>Mission St. Clare</a:t>
            </a:r>
          </a:p>
          <a:p>
            <a:pPr lvl="1"/>
            <a:r>
              <a:rPr lang="en-US" sz="3600" dirty="0"/>
              <a:t>Prayers in the Back (810)</a:t>
            </a:r>
          </a:p>
          <a:p>
            <a:r>
              <a:rPr lang="en-US" sz="4000" dirty="0">
                <a:hlinkClick r:id="rId3"/>
              </a:rPr>
              <a:t>Pray-as-you-go Podcast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404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CB39-3F48-164D-982E-CFEAE05F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Pray?</a:t>
            </a:r>
            <a:br>
              <a:rPr lang="en-US" dirty="0"/>
            </a:br>
            <a:r>
              <a:rPr lang="en-US" dirty="0"/>
              <a:t>What practices can you take on or renew?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9F8FE-61A1-134A-AA09-85759B0E8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6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D068B-9278-D74A-A250-405AE318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Week: Worship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CF5D3-7456-8B46-9689-82C4BA48CE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Gather in community weekly to thank, praise, and dwell with God</a:t>
            </a:r>
          </a:p>
        </p:txBody>
      </p:sp>
    </p:spTree>
    <p:extLst>
      <p:ext uri="{BB962C8B-B14F-4D97-AF65-F5344CB8AC3E}">
        <p14:creationId xmlns:p14="http://schemas.microsoft.com/office/powerpoint/2010/main" val="325264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235</Words>
  <Application>Microsoft Macintosh PowerPoint</Application>
  <PresentationFormat>Widescreen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Way of Love in Conversation with the Catechism</vt:lpstr>
      <vt:lpstr>Remember our Context</vt:lpstr>
      <vt:lpstr>Pray</vt:lpstr>
      <vt:lpstr>Prayer and Worship</vt:lpstr>
      <vt:lpstr>The Holy Eucharist</vt:lpstr>
      <vt:lpstr>Tools for developing a habit of Prayer</vt:lpstr>
      <vt:lpstr>How can you Pray? What practices can you take on or renew?</vt:lpstr>
      <vt:lpstr>Next Week: Worship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of Love in Conversation with the Catechism</dc:title>
  <dc:creator>Patrick Funston</dc:creator>
  <cp:lastModifiedBy>Patrick Funston</cp:lastModifiedBy>
  <cp:revision>13</cp:revision>
  <dcterms:created xsi:type="dcterms:W3CDTF">2019-08-07T20:12:15Z</dcterms:created>
  <dcterms:modified xsi:type="dcterms:W3CDTF">2019-08-25T15:38:23Z</dcterms:modified>
</cp:coreProperties>
</file>