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12"/>
  </p:notesMasterIdLst>
  <p:sldIdLst>
    <p:sldId id="256" r:id="rId2"/>
    <p:sldId id="257" r:id="rId3"/>
    <p:sldId id="258" r:id="rId4"/>
    <p:sldId id="267" r:id="rId5"/>
    <p:sldId id="260" r:id="rId6"/>
    <p:sldId id="261" r:id="rId7"/>
    <p:sldId id="268" r:id="rId8"/>
    <p:sldId id="269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/>
    <p:restoredTop sz="76998"/>
  </p:normalViewPr>
  <p:slideViewPr>
    <p:cSldViewPr snapToGrid="0" snapToObjects="1">
      <p:cViewPr varScale="1">
        <p:scale>
          <a:sx n="65" d="100"/>
          <a:sy n="65" d="100"/>
        </p:scale>
        <p:origin x="2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B03AC-4D24-604F-8C38-07993980E46E}" type="datetimeFigureOut">
              <a:rPr lang="en-US" smtClean="0"/>
              <a:t>9/1/19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D090B-B6EC-D742-8EE0-EAF293E2D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Gather &amp; Opening Prayer</a:t>
            </a:r>
          </a:p>
          <a:p>
            <a:endParaRPr lang="en-US" dirty="0"/>
          </a:p>
          <a:p>
            <a:r>
              <a:rPr lang="en-US" dirty="0"/>
              <a:t>Collect for Purity.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64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27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Catechism: BCP 845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4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83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fontAlgn="base"/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How?</a:t>
            </a:r>
            <a:endParaRPr lang="en-US" sz="11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 fontAlgn="base"/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Eucharist, singing, prayer, thanksgiving, etc. </a:t>
            </a:r>
            <a:endParaRPr lang="en-US" sz="11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fontAlgn="base"/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Who?</a:t>
            </a:r>
            <a:endParaRPr lang="en-US" sz="11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 fontAlgn="base"/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That’s the key! We all worship something. Our call is to worship God alone.</a:t>
            </a:r>
            <a:endParaRPr lang="en-US" sz="11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72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63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78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11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helps us recognize that we are not God. God is God.</a:t>
            </a:r>
          </a:p>
          <a:p>
            <a:r>
              <a:rPr lang="en-US" dirty="0"/>
              <a:t>It’s a break from being the masters of our domain. This is restful and renewing.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50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Handout worksheet. Some time to read and then discuss in tables.</a:t>
            </a:r>
          </a:p>
          <a:p>
            <a:endParaRPr lang="en-US" dirty="0"/>
          </a:p>
          <a:p>
            <a:r>
              <a:rPr lang="en-US" dirty="0"/>
              <a:t>Daily Commitment, Accountability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0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3BA8F-5ED7-1649-96F0-EC42EC6C6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1441E0-1B50-E64B-B634-2EFF4ED36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240DE-95E6-4943-8DBB-838FD4F99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E4987-AF22-AA43-958C-6A371E660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6F685-9400-3249-925D-ABF4B78B2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8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0DEA4-4AD9-4043-BEBC-3DEDE14FE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5C460A-4731-D245-BAEB-2D888FAEA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4015A-8436-554F-9335-6552C5A0C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7911C-5E41-6142-B6FC-CFC930B5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FF865-09FD-7644-9402-7C83D8104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4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B4A478-9A54-5541-B22E-786DBE4F69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F7B568-9453-E849-989D-2567A486C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AB614-26CA-EF47-8399-A19A60147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864D1-EE7F-5242-B6EB-A6AC4181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BFE92-9D6F-9445-A7B4-97FD7C379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31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99AD-2C19-8A42-9663-EBA9CD334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8AC71-4C0F-1547-8C49-012CE4905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F7C33-4FED-D048-9487-647232115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4EB7F-E17A-D446-8EC5-E3B3F8F4F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68648-CB1B-D140-83FE-50CCF12D0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0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60C15-6006-AF4A-B04F-1BCB6FA3B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DF2114-D887-EF44-9934-CB7E57CC0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86A0A-98D1-D248-81EB-A0F63D6E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B24B4-CA0A-B348-90EA-9BA061B84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A351F-BD69-8640-B0EC-FEABD00A5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17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2DD1C-AB9C-C34A-855E-4C44C9D5A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D6BF0-343D-6344-A11D-5AB5BFC57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44260-BFB1-1848-AB46-12748FBC7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6115E-27EF-E642-8A80-6E2F332B8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0F244-C848-9043-BAF6-0C2CDD693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0E2B9-FA54-A94C-AF5D-FF1F3813A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27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8F28F-4DF2-D447-A671-84F625EFA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FA88F-A298-044C-9557-DB6F704F3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FADE3-AEF8-4B42-932B-70CB475A0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7CC14E-FB96-A149-8DF5-A2AFED1CC1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00CC98-4A2D-0748-95EC-D0B4B6B0B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5A80A7-0895-E142-B847-21F3289E6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ADAFFD-70A0-B642-9B9F-7F3ED3376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B14165-78B8-F747-A7F7-698930D8D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71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4CD3A-37E0-0C47-A0B3-3A73D2A54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196F6B-D141-B54F-8010-A5E5A828F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9/1/19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3F1EDD-F434-1747-AEC8-B4F29A2D7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8F159D-9153-CD4C-A37C-516EFB053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6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4D68A9-35C4-2343-B2F1-3D2AA5BF3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D13DD8-6F98-A748-BCD9-EBD4F3698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5AEB0-801C-1E46-BBAB-220173E9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44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1C210-0DF3-6847-8220-BB210AFA9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87134-C985-9847-A6D5-AFEED5136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B8D96-4B9C-2440-88FF-038BA62B2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DDF3A-71B7-2E49-9533-921BF50B7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E97ED-C187-F047-B1A2-A1B21340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5D70C-84A0-FE43-AFB9-1314DECE0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4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4D660-4963-1D4D-8633-2DD58333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4D900C-60C7-B14E-8E2A-5D8870C09F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2D447F-E274-4F40-A608-D462FF91F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478F1A-3B57-1849-8A45-B35DAA506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94A4B-AFC4-9E40-A6D9-50FD4D4A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F8A67-2CCD-4448-80E1-C0B12D6CE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9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4000"/>
            <a:lum/>
          </a:blip>
          <a:srcRect/>
          <a:stretch>
            <a:fillRect t="-20000" b="-8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DAC252-0C4E-5B4C-8221-B58CCC3D9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5F8C5-4D4E-1B4C-8EA6-EDFBDD6D2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CDF12-CF17-EB4C-A855-C29F1C8DC0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C30A7-E52D-924D-951B-262C2948F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33ADC-9B4B-C74D-B0BC-09ADB17EA4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39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AvYmE2YYI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dEh25pduQ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NNZO9i1Gj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179A804-B7BF-4D46-A572-0E5D4ABF95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Way of Love</a:t>
            </a:r>
            <a:br>
              <a:rPr lang="en-US" b="1" dirty="0"/>
            </a:br>
            <a:r>
              <a:rPr lang="en-US" b="1" dirty="0"/>
              <a:t>in Conversation with the Catechism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566D691-A9DA-BB41-BB90-2D0BAD98F9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St. Paul’s Adult Education, Fall 2019</a:t>
            </a:r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27F7BCC9-137A-EE4F-B6A1-F286F38F4B13}"/>
              </a:ext>
            </a:extLst>
          </p:cNvPr>
          <p:cNvSpPr txBox="1">
            <a:spLocks/>
          </p:cNvSpPr>
          <p:nvPr/>
        </p:nvSpPr>
        <p:spPr>
          <a:xfrm>
            <a:off x="1524000" y="4156075"/>
            <a:ext cx="9144000" cy="11017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WORSHIP</a:t>
            </a:r>
          </a:p>
        </p:txBody>
      </p:sp>
    </p:spTree>
    <p:extLst>
      <p:ext uri="{BB962C8B-B14F-4D97-AF65-F5344CB8AC3E}">
        <p14:creationId xmlns:p14="http://schemas.microsoft.com/office/powerpoint/2010/main" val="731139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D068B-9278-D74A-A250-405AE318B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Week: Bless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CF5D3-7456-8B46-9689-82C4BA48CE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Share faith and unselfishly give and serve</a:t>
            </a:r>
          </a:p>
        </p:txBody>
      </p:sp>
    </p:spTree>
    <p:extLst>
      <p:ext uri="{BB962C8B-B14F-4D97-AF65-F5344CB8AC3E}">
        <p14:creationId xmlns:p14="http://schemas.microsoft.com/office/powerpoint/2010/main" val="325264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35707C1-0698-8142-BFE4-FFECE890D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Remember our Context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5C0D10A-55B7-334E-AD04-D685BE250C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The Way of Love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117735-9F0E-774C-94EE-46B64030CC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From Presiding Bishop Michael Curry</a:t>
            </a:r>
          </a:p>
          <a:p>
            <a:r>
              <a:rPr lang="en-US" dirty="0"/>
              <a:t>“Seven words that point to practices that can train up the spirit to follow in the way of Jesus and to look something like Jesus.”</a:t>
            </a:r>
          </a:p>
          <a:p>
            <a:r>
              <a:rPr lang="en-US" dirty="0"/>
              <a:t>Invitation to a seven-part Rule of Life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877BBC5-E63B-1E4B-A793-839A34593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The Catechism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706576F-A572-234F-9403-D5EFCA92322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Questions and answers about the faith of the Episcopal Church.</a:t>
            </a:r>
          </a:p>
          <a:p>
            <a:r>
              <a:rPr lang="en-US" dirty="0"/>
              <a:t>Divided into sections around doctrinal themes.</a:t>
            </a:r>
          </a:p>
          <a:p>
            <a:r>
              <a:rPr lang="en-US" dirty="0"/>
              <a:t>Implicitly or explicitly the foundation of most Confirmation/Reception formation</a:t>
            </a:r>
          </a:p>
        </p:txBody>
      </p:sp>
    </p:spTree>
    <p:extLst>
      <p:ext uri="{BB962C8B-B14F-4D97-AF65-F5344CB8AC3E}">
        <p14:creationId xmlns:p14="http://schemas.microsoft.com/office/powerpoint/2010/main" val="735850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27F617B-5E33-2346-A63E-35DCF2DB7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4237107" cy="2852737"/>
          </a:xfrm>
        </p:spPr>
        <p:txBody>
          <a:bodyPr/>
          <a:lstStyle/>
          <a:p>
            <a:r>
              <a:rPr lang="en-US" dirty="0"/>
              <a:t>Worship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47ACE2A-042E-9144-98BF-2A078BA971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Gather in community weekly to thank, praise, and dwell with God.</a:t>
            </a:r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7569AB7F-A083-C340-8634-390F95923F14}"/>
              </a:ext>
            </a:extLst>
          </p:cNvPr>
          <p:cNvSpPr txBox="1">
            <a:spLocks/>
          </p:cNvSpPr>
          <p:nvPr/>
        </p:nvSpPr>
        <p:spPr>
          <a:xfrm>
            <a:off x="3478696" y="1736726"/>
            <a:ext cx="7868755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/>
              <a:t>God the Father</a:t>
            </a:r>
          </a:p>
          <a:p>
            <a:pPr algn="r"/>
            <a:r>
              <a:rPr lang="en-US" dirty="0"/>
              <a:t>God the Son</a:t>
            </a:r>
          </a:p>
          <a:p>
            <a:pPr algn="r"/>
            <a:r>
              <a:rPr lang="en-US" dirty="0"/>
              <a:t>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1214018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A844CC-EB57-FE4F-A1FA-6B6575110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is Worship?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2843AB6-517C-214B-AF70-ECFD06349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Ascribing ultimate worth</a:t>
            </a:r>
          </a:p>
          <a:p>
            <a:endParaRPr lang="en-US" sz="4000" dirty="0"/>
          </a:p>
          <a:p>
            <a:r>
              <a:rPr lang="en-US" sz="4000" dirty="0"/>
              <a:t>How do we worship?</a:t>
            </a:r>
          </a:p>
          <a:p>
            <a:pPr lvl="1"/>
            <a:r>
              <a:rPr lang="en-US" sz="3600" dirty="0"/>
              <a:t>Eucharist, singing, prayer, thanksgiving, etc. </a:t>
            </a:r>
            <a:endParaRPr lang="en-US" sz="3200" dirty="0"/>
          </a:p>
          <a:p>
            <a:r>
              <a:rPr lang="en-US" sz="4000" dirty="0"/>
              <a:t>Who do we worship?</a:t>
            </a:r>
          </a:p>
        </p:txBody>
      </p:sp>
    </p:spTree>
    <p:extLst>
      <p:ext uri="{BB962C8B-B14F-4D97-AF65-F5344CB8AC3E}">
        <p14:creationId xmlns:p14="http://schemas.microsoft.com/office/powerpoint/2010/main" val="159657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6CC63-71CC-824E-9F16-C88ADF150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the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C323D-D390-034D-8610-125C1C6C8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“What do we learn about God as creator from the revelation to Israel?</a:t>
            </a:r>
            <a:br>
              <a:rPr lang="en-US" dirty="0"/>
            </a:br>
            <a:r>
              <a:rPr lang="en-US" dirty="0"/>
              <a:t>We learn that there is one God, the Father Almighty, creator of heaven and earth, of all that is, seen and unseen.”</a:t>
            </a:r>
          </a:p>
          <a:p>
            <a:endParaRPr lang="en-US" dirty="0"/>
          </a:p>
          <a:p>
            <a:r>
              <a:rPr lang="en-US" dirty="0"/>
              <a:t>Read </a:t>
            </a:r>
            <a:r>
              <a:rPr lang="en-US" i="1" dirty="0"/>
              <a:t>God the Father</a:t>
            </a:r>
            <a:r>
              <a:rPr lang="en-US" dirty="0"/>
              <a:t>, BCP 846</a:t>
            </a:r>
          </a:p>
          <a:p>
            <a:endParaRPr lang="en-US" dirty="0"/>
          </a:p>
          <a:p>
            <a:r>
              <a:rPr lang="en-US" dirty="0"/>
              <a:t>The Bible Project: </a:t>
            </a:r>
            <a:r>
              <a:rPr lang="en-US" dirty="0">
                <a:hlinkClick r:id="rId3"/>
              </a:rPr>
              <a:t>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82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8F7C8-6C81-2449-801F-3E51B523B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the 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4445E-D962-214B-A23F-FE4F1C6F3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“What do we mean when we say that Jesus is the only Son of God?</a:t>
            </a:r>
            <a:br>
              <a:rPr lang="en-US" dirty="0"/>
            </a:br>
            <a:r>
              <a:rPr lang="en-US" dirty="0"/>
              <a:t>We mean that Jesus is the only perfect image of the Father, and shows us the nature of God.”</a:t>
            </a:r>
          </a:p>
          <a:p>
            <a:endParaRPr lang="en-US" dirty="0"/>
          </a:p>
          <a:p>
            <a:r>
              <a:rPr lang="en-US" dirty="0"/>
              <a:t>Read </a:t>
            </a:r>
            <a:r>
              <a:rPr lang="en-US" i="1" dirty="0"/>
              <a:t>God the Son</a:t>
            </a:r>
            <a:r>
              <a:rPr lang="en-US" dirty="0"/>
              <a:t>, BCP 849</a:t>
            </a:r>
          </a:p>
          <a:p>
            <a:endParaRPr lang="en-US" dirty="0"/>
          </a:p>
          <a:p>
            <a:r>
              <a:rPr lang="en-US" dirty="0"/>
              <a:t>The Bible Project: </a:t>
            </a:r>
            <a:r>
              <a:rPr lang="en-US" dirty="0">
                <a:hlinkClick r:id="rId3"/>
              </a:rPr>
              <a:t>Messiah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42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8F7C8-6C81-2449-801F-3E51B523B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Holy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4445E-D962-214B-A23F-FE4F1C6F3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“Who is the Holy Spirit?</a:t>
            </a:r>
            <a:br>
              <a:rPr lang="en-US" dirty="0"/>
            </a:br>
            <a:r>
              <a:rPr lang="en-US" dirty="0"/>
              <a:t>The Holy Spirit is the Third Person of the Trinity, God at work in the world and in the Church even now.”</a:t>
            </a:r>
          </a:p>
          <a:p>
            <a:endParaRPr lang="en-US" dirty="0"/>
          </a:p>
          <a:p>
            <a:r>
              <a:rPr lang="en-US" dirty="0"/>
              <a:t>Read </a:t>
            </a:r>
            <a:r>
              <a:rPr lang="en-US" i="1" dirty="0"/>
              <a:t>The Holy Spirit</a:t>
            </a:r>
            <a:r>
              <a:rPr lang="en-US" dirty="0"/>
              <a:t>, BCP 852</a:t>
            </a:r>
          </a:p>
          <a:p>
            <a:endParaRPr lang="en-US" dirty="0"/>
          </a:p>
          <a:p>
            <a:r>
              <a:rPr lang="en-US" dirty="0"/>
              <a:t>The Bible Project: </a:t>
            </a:r>
            <a:r>
              <a:rPr lang="en-US" dirty="0">
                <a:hlinkClick r:id="rId3"/>
              </a:rPr>
              <a:t>Holy Spirit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911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EAF459-E7D7-2846-890D-23C9A8750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why Worship?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84E698-FC2A-8545-86F5-07744596D0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85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ECB39-3F48-164D-982E-CFEAE05FF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Worship?</a:t>
            </a:r>
            <a:br>
              <a:rPr lang="en-US" dirty="0"/>
            </a:br>
            <a:r>
              <a:rPr lang="en-US" dirty="0"/>
              <a:t>What practices can you take on or renew?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D9F8FE-61A1-134A-AA09-85759B0E81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61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310</Words>
  <Application>Microsoft Macintosh PowerPoint</Application>
  <PresentationFormat>Widescreen</PresentationFormat>
  <Paragraphs>68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The Way of Love in Conversation with the Catechism</vt:lpstr>
      <vt:lpstr>Remember our Context</vt:lpstr>
      <vt:lpstr>Worship</vt:lpstr>
      <vt:lpstr>What is Worship?</vt:lpstr>
      <vt:lpstr>God the Father</vt:lpstr>
      <vt:lpstr>God the Son</vt:lpstr>
      <vt:lpstr>The Holy Spirit</vt:lpstr>
      <vt:lpstr>So why Worship?</vt:lpstr>
      <vt:lpstr>How can you Worship? What practices can you take on or renew?</vt:lpstr>
      <vt:lpstr>Next Week: Bless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Way of Love in Conversation with the Catechism</dc:title>
  <dc:creator>Patrick Funston</dc:creator>
  <cp:lastModifiedBy>Patrick Funston</cp:lastModifiedBy>
  <cp:revision>17</cp:revision>
  <dcterms:created xsi:type="dcterms:W3CDTF">2019-08-07T20:12:15Z</dcterms:created>
  <dcterms:modified xsi:type="dcterms:W3CDTF">2019-09-01T15:36:44Z</dcterms:modified>
</cp:coreProperties>
</file>